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D9882-5DC5-48A8-AF1E-90672760E306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E5288-C99E-45B0-9905-D27920C60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703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E5288-C99E-45B0-9905-D27920C601FF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DC99-F63B-4C77-B28E-23CCDE3CD339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DC74-5ED7-4ABD-A275-D77AC391B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DC99-F63B-4C77-B28E-23CCDE3CD339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DC74-5ED7-4ABD-A275-D77AC391B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DC99-F63B-4C77-B28E-23CCDE3CD339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DC74-5ED7-4ABD-A275-D77AC391B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DC99-F63B-4C77-B28E-23CCDE3CD339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DC74-5ED7-4ABD-A275-D77AC391B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DC99-F63B-4C77-B28E-23CCDE3CD339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DC74-5ED7-4ABD-A275-D77AC391B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DC99-F63B-4C77-B28E-23CCDE3CD339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DC74-5ED7-4ABD-A275-D77AC391B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DC99-F63B-4C77-B28E-23CCDE3CD339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DC74-5ED7-4ABD-A275-D77AC391B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DC99-F63B-4C77-B28E-23CCDE3CD339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DC74-5ED7-4ABD-A275-D77AC391B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DC99-F63B-4C77-B28E-23CCDE3CD339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DC74-5ED7-4ABD-A275-D77AC391B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DC99-F63B-4C77-B28E-23CCDE3CD339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DC74-5ED7-4ABD-A275-D77AC391B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DC99-F63B-4C77-B28E-23CCDE3CD339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DC74-5ED7-4ABD-A275-D77AC391B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CDC99-F63B-4C77-B28E-23CCDE3CD339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2DC74-5ED7-4ABD-A275-D77AC391B8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резентация1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Презентация1\Слай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Презентация1\Слайд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i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Сюжетно – ролевая игра «Семья»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фото детей\IMG_20220228_1159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90" y="1600200"/>
            <a:ext cx="3385420" cy="4525963"/>
          </a:xfrm>
          <a:prstGeom prst="rect">
            <a:avLst/>
          </a:prstGeom>
          <a:noFill/>
        </p:spPr>
      </p:pic>
      <p:pic>
        <p:nvPicPr>
          <p:cNvPr id="7" name="Picture 3" descr="C:\Users\User\Desktop\фото детей\IMG_20220228_120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4790" y="1600200"/>
            <a:ext cx="338542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i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Бусы для бабушки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C:\Users\User\Desktop\фото детей\IMG_20220228_1010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285860"/>
            <a:ext cx="5643602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i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Букет для мамы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1268760"/>
            <a:ext cx="3816424" cy="5100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i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5" name="Picture 3" descr="C:\Users\User\Desktop\Презентация1\Слайд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i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51036" y="1218542"/>
            <a:ext cx="5910316" cy="4420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i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«Семейные традиции»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" y="2352745"/>
            <a:ext cx="4038600" cy="3020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C:\Users\User\Desktop\фото детей\IMG_20220228_0856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4790" y="1600200"/>
            <a:ext cx="3385420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i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C:\Users\User\Desktop\Презентация1\Слайд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i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7" name="Picture 3" descr="C:\Users\User\Desktop\Презентация1\Слайд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резентация1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я1\Слайд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User\Desktop\Презентация1\Слайд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езентация1\Слай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резентация1\Слай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резентация1\Слай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резентация1\Слай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Презентация1\Слай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Презентация1\Слай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18</Words>
  <Application>Microsoft Office PowerPoint</Application>
  <PresentationFormat>Экран (4:3)</PresentationFormat>
  <Paragraphs>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Сюжетно – ролевая игра «Семья»</vt:lpstr>
      <vt:lpstr>Бусы для бабушки</vt:lpstr>
      <vt:lpstr>Букет для мамы</vt:lpstr>
      <vt:lpstr>Презентация PowerPoint</vt:lpstr>
      <vt:lpstr>Презентация PowerPoint</vt:lpstr>
      <vt:lpstr>«Семейные традиции»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5</cp:revision>
  <dcterms:created xsi:type="dcterms:W3CDTF">2022-03-17T16:29:38Z</dcterms:created>
  <dcterms:modified xsi:type="dcterms:W3CDTF">2022-03-18T06:27:32Z</dcterms:modified>
</cp:coreProperties>
</file>